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7"/>
  </p:notesMasterIdLst>
  <p:sldIdLst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AEEBB9-4D73-2861-2AE9-A03AD89236FA}" v="1" dt="2025-02-27T15:53:47.619"/>
    <p1510:client id="{E5B5B220-6731-D07B-7445-6345251946E6}" v="7" dt="2025-02-26T09:50:08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White" userId="S::nwhite@croftonschool.co.uk::04d9c70f-400b-4667-9e4b-5e782dfd25bd" providerId="AD" clId="Web-{1AAEEBB9-4D73-2861-2AE9-A03AD89236FA}"/>
    <pc:docChg chg="modSld">
      <pc:chgData name="Natalie White" userId="S::nwhite@croftonschool.co.uk::04d9c70f-400b-4667-9e4b-5e782dfd25bd" providerId="AD" clId="Web-{1AAEEBB9-4D73-2861-2AE9-A03AD89236FA}" dt="2025-02-27T15:53:47.619" v="0"/>
      <pc:docMkLst>
        <pc:docMk/>
      </pc:docMkLst>
      <pc:sldChg chg="modSp">
        <pc:chgData name="Natalie White" userId="S::nwhite@croftonschool.co.uk::04d9c70f-400b-4667-9e4b-5e782dfd25bd" providerId="AD" clId="Web-{1AAEEBB9-4D73-2861-2AE9-A03AD89236FA}" dt="2025-02-27T15:53:47.619" v="0"/>
        <pc:sldMkLst>
          <pc:docMk/>
          <pc:sldMk cId="4009081163" sldId="267"/>
        </pc:sldMkLst>
        <pc:picChg chg="mod">
          <ac:chgData name="Natalie White" userId="S::nwhite@croftonschool.co.uk::04d9c70f-400b-4667-9e4b-5e782dfd25bd" providerId="AD" clId="Web-{1AAEEBB9-4D73-2861-2AE9-A03AD89236FA}" dt="2025-02-27T15:53:47.619" v="0"/>
          <ac:picMkLst>
            <pc:docMk/>
            <pc:sldMk cId="4009081163" sldId="267"/>
            <ac:picMk id="4" creationId="{716B3CF1-84AC-486F-9783-7F3A14B628E5}"/>
          </ac:picMkLst>
        </pc:picChg>
      </pc:sldChg>
    </pc:docChg>
  </pc:docChgLst>
  <pc:docChgLst>
    <pc:chgData name="SHunt" userId="S::shunt@croftonschool.co.uk::d11b5fd9-3a6e-46a2-9a64-30f17a734a81" providerId="AD" clId="Web-{E5B5B220-6731-D07B-7445-6345251946E6}"/>
    <pc:docChg chg="delSld modSld">
      <pc:chgData name="SHunt" userId="S::shunt@croftonschool.co.uk::d11b5fd9-3a6e-46a2-9a64-30f17a734a81" providerId="AD" clId="Web-{E5B5B220-6731-D07B-7445-6345251946E6}" dt="2025-02-26T09:50:08.713" v="6"/>
      <pc:docMkLst>
        <pc:docMk/>
      </pc:docMkLst>
      <pc:sldChg chg="del">
        <pc:chgData name="SHunt" userId="S::shunt@croftonschool.co.uk::d11b5fd9-3a6e-46a2-9a64-30f17a734a81" providerId="AD" clId="Web-{E5B5B220-6731-D07B-7445-6345251946E6}" dt="2025-02-26T09:50:04.103" v="3"/>
        <pc:sldMkLst>
          <pc:docMk/>
          <pc:sldMk cId="1103462271" sldId="258"/>
        </pc:sldMkLst>
      </pc:sldChg>
      <pc:sldChg chg="del">
        <pc:chgData name="SHunt" userId="S::shunt@croftonschool.co.uk::d11b5fd9-3a6e-46a2-9a64-30f17a734a81" providerId="AD" clId="Web-{E5B5B220-6731-D07B-7445-6345251946E6}" dt="2025-02-26T09:50:04.119" v="5"/>
        <pc:sldMkLst>
          <pc:docMk/>
          <pc:sldMk cId="3650340329" sldId="264"/>
        </pc:sldMkLst>
      </pc:sldChg>
      <pc:sldChg chg="del">
        <pc:chgData name="SHunt" userId="S::shunt@croftonschool.co.uk::d11b5fd9-3a6e-46a2-9a64-30f17a734a81" providerId="AD" clId="Web-{E5B5B220-6731-D07B-7445-6345251946E6}" dt="2025-02-26T09:50:04.103" v="2"/>
        <pc:sldMkLst>
          <pc:docMk/>
          <pc:sldMk cId="827525214" sldId="266"/>
        </pc:sldMkLst>
      </pc:sldChg>
      <pc:sldChg chg="delSp">
        <pc:chgData name="SHunt" userId="S::shunt@croftonschool.co.uk::d11b5fd9-3a6e-46a2-9a64-30f17a734a81" providerId="AD" clId="Web-{E5B5B220-6731-D07B-7445-6345251946E6}" dt="2025-02-26T09:50:08.713" v="6"/>
        <pc:sldMkLst>
          <pc:docMk/>
          <pc:sldMk cId="4009081163" sldId="267"/>
        </pc:sldMkLst>
        <pc:picChg chg="del">
          <ac:chgData name="SHunt" userId="S::shunt@croftonschool.co.uk::d11b5fd9-3a6e-46a2-9a64-30f17a734a81" providerId="AD" clId="Web-{E5B5B220-6731-D07B-7445-6345251946E6}" dt="2025-02-26T09:50:08.713" v="6"/>
          <ac:picMkLst>
            <pc:docMk/>
            <pc:sldMk cId="4009081163" sldId="267"/>
            <ac:picMk id="5" creationId="{8F2D9DE3-591E-4D52-9894-E76AACD8AF30}"/>
          </ac:picMkLst>
        </pc:picChg>
      </pc:sldChg>
      <pc:sldChg chg="del">
        <pc:chgData name="SHunt" userId="S::shunt@croftonschool.co.uk::d11b5fd9-3a6e-46a2-9a64-30f17a734a81" providerId="AD" clId="Web-{E5B5B220-6731-D07B-7445-6345251946E6}" dt="2025-02-26T09:50:04.103" v="1"/>
        <pc:sldMkLst>
          <pc:docMk/>
          <pc:sldMk cId="880612077" sldId="268"/>
        </pc:sldMkLst>
      </pc:sldChg>
      <pc:sldChg chg="del">
        <pc:chgData name="SHunt" userId="S::shunt@croftonschool.co.uk::d11b5fd9-3a6e-46a2-9a64-30f17a734a81" providerId="AD" clId="Web-{E5B5B220-6731-D07B-7445-6345251946E6}" dt="2025-02-26T09:50:04.103" v="0"/>
        <pc:sldMkLst>
          <pc:docMk/>
          <pc:sldMk cId="3932136449" sldId="269"/>
        </pc:sldMkLst>
      </pc:sldChg>
      <pc:sldChg chg="del">
        <pc:chgData name="SHunt" userId="S::shunt@croftonschool.co.uk::d11b5fd9-3a6e-46a2-9a64-30f17a734a81" providerId="AD" clId="Web-{E5B5B220-6731-D07B-7445-6345251946E6}" dt="2025-02-26T09:50:04.119" v="4"/>
        <pc:sldMkLst>
          <pc:docMk/>
          <pc:sldMk cId="3545010769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9CD09-E40B-47E0-AB74-96D5D767B5F7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BCC96-B410-4A43-A8C7-EB0C8736FB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0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3088-77D6-4EFD-9D7C-43F9C6133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25BDF-A1DA-4A2D-B9DF-E7DA46964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DD8C-40F8-44AC-ABDD-17B42FA4B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F086E-D8F1-44CA-89D1-42FE80A2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F17D-D57C-4F92-B13A-C8F1D590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983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B438-CB2D-4136-8A51-637F4C79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7DA44-417A-4FF6-89D3-429089F25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7ACDA-3FEF-4C84-B0DD-A939B1D5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A2357-36D8-418C-84C5-AAE929CC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CFEE0-15ED-4BEE-969C-D780DAE5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6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6A519-6F4D-48D0-B7D3-D9B38B074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0C1D41-0376-4849-8DE5-2C835A1AEB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B298F-2C62-4B81-BA71-60BF574B3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C88E4-2577-4A76-B350-BF0FDBDB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72419-9B42-4C9B-AACB-9C3C4CB9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7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31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0" y="203418"/>
            <a:ext cx="9770409" cy="6451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07" y="2204865"/>
            <a:ext cx="7581398" cy="16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74" y="2132857"/>
            <a:ext cx="9859128" cy="22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5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45000"/>
            <a:ext cx="70104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3124201"/>
            <a:ext cx="70104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463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701800"/>
            <a:ext cx="49784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4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665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264" y="1608836"/>
            <a:ext cx="4974336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209800"/>
            <a:ext cx="49784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51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64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8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F161-3D66-44E8-A096-2ECA906C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8AFF9-1906-441D-8E4F-535A8CCAD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B119F-0C8F-445E-9829-96277A937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D17F6-088B-4A01-B66B-8A9D832A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68EA3-E385-4162-8BD3-FF49ECCB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17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2400" y="0"/>
            <a:ext cx="7924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701800"/>
            <a:ext cx="33528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4648200"/>
            <a:ext cx="33528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401" y="482600"/>
            <a:ext cx="68072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793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801" y="0"/>
            <a:ext cx="8026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4800600"/>
            <a:ext cx="73152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8401" y="279402"/>
            <a:ext cx="73152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1" y="5562600"/>
            <a:ext cx="7315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5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5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274639"/>
            <a:ext cx="14224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274639"/>
            <a:ext cx="8534401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600" y="6400802"/>
            <a:ext cx="27432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7600" y="6400802"/>
            <a:ext cx="10160000" cy="3206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76891" y="6400802"/>
            <a:ext cx="2900710" cy="320675"/>
          </a:xfrm>
          <a:prstGeom prst="rect">
            <a:avLst/>
          </a:prstGeom>
        </p:spPr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3BA0-9ED4-476B-B8FE-2EAB4CC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416EE-B500-4A6A-9AD2-DAC074001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02F95-96C5-4700-A16E-29FE21ACE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F1A4-AF82-4A2D-9649-1692F0F3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761B2-CA73-4F06-8E79-612954CF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82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48CA-C290-452B-9392-3BAE4C7B0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9C494-EBF2-403F-92D7-D67E02C48F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EA8B5-A63E-459F-8FD6-CE7512657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E1180C-67F6-4A83-AC1E-3EA17136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1C215-A022-41EB-8B5C-01EFB4D2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1C648-5A9B-41D9-994C-1F8E5402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9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946E-617C-4773-ADF4-43F34039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FE084-EE8F-4C36-9F34-FC514FFF5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13D82-9CEF-4503-96D0-5FB028108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F779FA-64B0-47A2-B84F-13D08968D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B5DEC4-8360-4120-BA99-5CB76382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E5764-69A9-48FD-B3AB-C876F278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CBC05-6EB2-468F-A96D-B807D4A0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94D6A-D49A-4F80-B263-BC12557F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2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FAEC-0311-4A99-8FF5-E17CFB95A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EF7F7-8EEC-432E-8F13-A9C21E44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BAFFA-0B30-42C1-BFE6-86020DB4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443CC-4034-4437-89EC-1FC7033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45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4D90B0-0D95-48F1-ADD1-94EB9465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B4B1F-D232-45BE-9264-42CE3B2D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065D4-450C-4D4E-AFC4-7C8D0A2D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53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D286-7F4C-41C1-B82A-B5E238C1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CF5B8-D3E2-4F00-B997-9ECFA16A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F4823-487D-4878-AE64-027374A05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BBEDB-91A5-4E18-A2AC-8ED8BA5C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9B02D-CF92-4512-8663-2A84EFFE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B0CFD-A313-4635-B2DD-AA60F70D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1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D7C5-80C7-410D-83ED-0F59B0D5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DE08AE-5443-4C49-BCF3-409070C8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B2CEE-4810-4667-A77C-EAFD0ABEFA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0F475-D3E9-4931-A3E8-D874D8CE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B685A-C0E8-40E1-9F6E-B2A406F9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24F91-7956-4E48-8E56-DFFF07CD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2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AA15B7-3F58-4F8C-A7A4-DE4981044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293CB-A987-427E-9553-2AE358FD7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D925-66F5-4AC3-B768-B360C8DC3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D0FD6-BD7E-4284-8142-DC07B9E7CB63}" type="datetimeFigureOut">
              <a:rPr lang="en-GB" smtClean="0"/>
              <a:t>27/02/2025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BF266-D455-465E-B798-1326AB345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37DE-E1D9-4EFF-80FC-ACE8393BB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0A9E-3D49-48E5-984E-123D9EEB81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8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alphaModFix amt="10000"/>
            <a:lum/>
          </a:blip>
          <a:srcRect/>
          <a:stretch>
            <a:fillRect l="11000" t="-11000" r="9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1" y="0"/>
            <a:ext cx="11582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76200"/>
            <a:ext cx="1016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1701800"/>
            <a:ext cx="1016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66" y="5413110"/>
            <a:ext cx="1118442" cy="11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5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7644-EFB1-495F-9621-21EBD7EB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39269"/>
            <a:ext cx="10157354" cy="64637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+mn-lt"/>
                <a:cs typeface="Lucida Sans" panose="020B0602040502020204" pitchFamily="34" charset="0"/>
              </a:rPr>
              <a:t>Self-Quizzing</a:t>
            </a:r>
          </a:p>
        </p:txBody>
      </p:sp>
      <p:pic>
        <p:nvPicPr>
          <p:cNvPr id="4" name="Self-Quizzing">
            <a:hlinkClick r:id="" action="ppaction://media"/>
            <a:extLst>
              <a:ext uri="{FF2B5EF4-FFF2-40B4-BE49-F238E27FC236}">
                <a16:creationId xmlns:a16="http://schemas.microsoft.com/office/drawing/2014/main" id="{716B3CF1-84AC-486F-9783-7F3A14B628E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9165" y="969624"/>
            <a:ext cx="8649953" cy="4865598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400908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FTON_PPT_WHT" id="{5FC9B6DD-ED31-4718-8EA1-19B37FEE18D8}" vid="{3DCB97C4-5DF9-4BB1-A1D7-26F424ED30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535AFA27A2F478013AEA46FF494AA" ma:contentTypeVersion="13" ma:contentTypeDescription="Create a new document." ma:contentTypeScope="" ma:versionID="40db55c7f16c6b6ec5f68b77743cd8c2">
  <xsd:schema xmlns:xsd="http://www.w3.org/2001/XMLSchema" xmlns:xs="http://www.w3.org/2001/XMLSchema" xmlns:p="http://schemas.microsoft.com/office/2006/metadata/properties" xmlns:ns3="6f5fc993-9407-4173-afd5-cb372ed910de" xmlns:ns4="5b23cd79-bea6-4e93-9d0b-f1d308c617e3" targetNamespace="http://schemas.microsoft.com/office/2006/metadata/properties" ma:root="true" ma:fieldsID="a1471bcdea9adfc8925722bbb09159d3" ns3:_="" ns4:_="">
    <xsd:import namespace="6f5fc993-9407-4173-afd5-cb372ed910de"/>
    <xsd:import namespace="5b23cd79-bea6-4e93-9d0b-f1d308c617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fc993-9407-4173-afd5-cb372ed91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3cd79-bea6-4e93-9d0b-f1d308c61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0565D7-3790-45B9-94CB-A590C175543A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5b23cd79-bea6-4e93-9d0b-f1d308c617e3"/>
    <ds:schemaRef ds:uri="6f5fc993-9407-4173-afd5-cb372ed910d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E33143-3B34-47D3-87F3-8D8060C3C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fc993-9407-4173-afd5-cb372ed910de"/>
    <ds:schemaRef ds:uri="5b23cd79-bea6-4e93-9d0b-f1d308c61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BAF47-8C4B-49E4-895C-CE56FF0EB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258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Books 16x9</vt:lpstr>
      <vt:lpstr>Self-Quizzing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Metacognition Course  Can I understand how we learn?</dc:title>
  <dc:creator>Sophie Baldock</dc:creator>
  <cp:lastModifiedBy>Sophie Baldock</cp:lastModifiedBy>
  <cp:revision>15</cp:revision>
  <dcterms:created xsi:type="dcterms:W3CDTF">2021-01-18T16:57:19Z</dcterms:created>
  <dcterms:modified xsi:type="dcterms:W3CDTF">2025-02-27T15:53:47Z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0x010100D8D535AFA27A2F478013AEA46FF494AA</vt:lpwstr>
  </property>
</Properties>
</file>